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71" r:id="rId7"/>
    <p:sldId id="260" r:id="rId8"/>
    <p:sldId id="268" r:id="rId9"/>
    <p:sldId id="261" r:id="rId10"/>
    <p:sldId id="263" r:id="rId11"/>
    <p:sldId id="262" r:id="rId12"/>
    <p:sldId id="267" r:id="rId13"/>
    <p:sldId id="264" r:id="rId14"/>
    <p:sldId id="265" r:id="rId15"/>
    <p:sldId id="266" r:id="rId16"/>
    <p:sldId id="269" r:id="rId17"/>
    <p:sldId id="270" r:id="rId18"/>
    <p:sldId id="272" r:id="rId19"/>
    <p:sldId id="273" r:id="rId20"/>
    <p:sldId id="278" r:id="rId21"/>
    <p:sldId id="274" r:id="rId22"/>
    <p:sldId id="275" r:id="rId23"/>
    <p:sldId id="276" r:id="rId24"/>
    <p:sldId id="277" r:id="rId25"/>
    <p:sldId id="280" r:id="rId26"/>
    <p:sldId id="279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336" y="6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18E7-B2BF-428F-96E6-AE761C1A9DFA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5DDEB-E698-4049-B314-92D75F85F4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5DDEB-E698-4049-B314-92D75F85F4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83969" y="3530625"/>
            <a:ext cx="4860032" cy="2160240"/>
          </a:xfrm>
          <a:custGeom>
            <a:avLst/>
            <a:gdLst/>
            <a:ahLst/>
            <a:cxnLst/>
            <a:rect l="l" t="t" r="r" b="b"/>
            <a:pathLst>
              <a:path w="4328021" h="2160240">
                <a:moveTo>
                  <a:pt x="260655" y="0"/>
                </a:moveTo>
                <a:lnTo>
                  <a:pt x="4328021" y="0"/>
                </a:lnTo>
                <a:lnTo>
                  <a:pt x="4328021" y="2160240"/>
                </a:lnTo>
                <a:lnTo>
                  <a:pt x="260655" y="2160240"/>
                </a:lnTo>
                <a:cubicBezTo>
                  <a:pt x="116699" y="2160240"/>
                  <a:pt x="0" y="2043541"/>
                  <a:pt x="0" y="1899585"/>
                </a:cubicBezTo>
                <a:lnTo>
                  <a:pt x="0" y="260655"/>
                </a:lnTo>
                <a:cubicBezTo>
                  <a:pt x="0" y="116699"/>
                  <a:pt x="116699" y="0"/>
                  <a:pt x="260655" y="0"/>
                </a:cubicBezTo>
                <a:close/>
              </a:path>
            </a:pathLst>
          </a:cu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8" y="3779101"/>
            <a:ext cx="46085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Tcp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Udp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892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7AD6C-BFED-4F73-8F1E-4A6B5769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5940079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3F3D4-2F44-4AE6-BA53-F87C962BB869}"/>
              </a:ext>
            </a:extLst>
          </p:cNvPr>
          <p:cNvSpPr txBox="1"/>
          <p:nvPr/>
        </p:nvSpPr>
        <p:spPr>
          <a:xfrm>
            <a:off x="6129549" y="1268760"/>
            <a:ext cx="28990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접속된 클라이언트를 받을 준비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주고 받을 수 있는 객체를 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만으로 접속하게 됨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객체가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대응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주고받음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데이터를 보내거나 받는 서버 안에서 구현</a:t>
            </a:r>
          </a:p>
        </p:txBody>
      </p:sp>
    </p:spTree>
    <p:extLst>
      <p:ext uri="{BB962C8B-B14F-4D97-AF65-F5344CB8AC3E}">
        <p14:creationId xmlns:p14="http://schemas.microsoft.com/office/powerpoint/2010/main" val="179426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UDP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4264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기본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114A-1767-4BA4-ABDE-2C01DF83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0"/>
          <a:stretch/>
        </p:blipFill>
        <p:spPr>
          <a:xfrm>
            <a:off x="2411760" y="1268760"/>
            <a:ext cx="4608065" cy="4619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3455540" y="5889846"/>
            <a:ext cx="252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Program</a:t>
            </a:r>
            <a:endParaRPr lang="ko-KR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3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6156176" y="1276429"/>
            <a:ext cx="25205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비연결형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알면 데이터 전송 가능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rgbClr val="FF0000"/>
                </a:solidFill>
              </a:rPr>
              <a:t>즉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과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이 마주하는 것이 아닌 바로 데이터를 보낼 수 있게 해주는 것</a:t>
            </a:r>
            <a:r>
              <a:rPr lang="en-US" altLang="ko-KR" sz="2000" b="1" dirty="0">
                <a:solidFill>
                  <a:srgbClr val="FF0000"/>
                </a:solidFill>
              </a:rPr>
              <a:t>?? </a:t>
            </a:r>
            <a:r>
              <a:rPr lang="ko-KR" altLang="en-US" sz="2000" b="1" dirty="0" err="1">
                <a:solidFill>
                  <a:srgbClr val="FF0000"/>
                </a:solidFill>
              </a:rPr>
              <a:t>이해안댐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E4070-303F-4145-9281-93C581F45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5481"/>
            <a:ext cx="4968552" cy="3089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FB9E8-403A-4C4D-978E-313F793CA3CA}"/>
              </a:ext>
            </a:extLst>
          </p:cNvPr>
          <p:cNvSpPr txBox="1"/>
          <p:nvPr/>
        </p:nvSpPr>
        <p:spPr>
          <a:xfrm>
            <a:off x="755576" y="461913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30612-DD08-4C14-87B8-41EEFAD7F661}"/>
              </a:ext>
            </a:extLst>
          </p:cNvPr>
          <p:cNvSpPr txBox="1"/>
          <p:nvPr/>
        </p:nvSpPr>
        <p:spPr>
          <a:xfrm>
            <a:off x="3923928" y="458112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0E8D5-E3A4-4E69-8073-F4A772AF3071}"/>
              </a:ext>
            </a:extLst>
          </p:cNvPr>
          <p:cNvSpPr txBox="1"/>
          <p:nvPr/>
        </p:nvSpPr>
        <p:spPr>
          <a:xfrm>
            <a:off x="395536" y="6021288"/>
            <a:ext cx="68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하나 만으로 서버와 클라이언트 제어</a:t>
            </a:r>
            <a:endParaRPr lang="ko-KR" altLang="en-US" sz="2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0C17B6-4FB8-4311-8DB8-5A744EC51978}"/>
              </a:ext>
            </a:extLst>
          </p:cNvPr>
          <p:cNvSpPr/>
          <p:nvPr/>
        </p:nvSpPr>
        <p:spPr>
          <a:xfrm>
            <a:off x="2807804" y="4705917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F2093EA-094B-4812-8037-9E2A72977633}"/>
              </a:ext>
            </a:extLst>
          </p:cNvPr>
          <p:cNvSpPr/>
          <p:nvPr/>
        </p:nvSpPr>
        <p:spPr>
          <a:xfrm rot="10800000">
            <a:off x="2807804" y="5223235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F43A53-B9A2-44E2-9BA9-4303FD236774}"/>
              </a:ext>
            </a:extLst>
          </p:cNvPr>
          <p:cNvSpPr/>
          <p:nvPr/>
        </p:nvSpPr>
        <p:spPr>
          <a:xfrm>
            <a:off x="395536" y="4456529"/>
            <a:ext cx="5629748" cy="143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프로그램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324F0-F421-4E78-8048-44CF1C34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9" y="1340768"/>
            <a:ext cx="6011422" cy="4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827584" y="2894243"/>
            <a:ext cx="8136904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Network class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2231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74093-FCB3-4707-9FEB-86BEBB574DC1}"/>
              </a:ext>
            </a:extLst>
          </p:cNvPr>
          <p:cNvSpPr txBox="1"/>
          <p:nvPr/>
        </p:nvSpPr>
        <p:spPr>
          <a:xfrm>
            <a:off x="1979712" y="2397948"/>
            <a:ext cx="5688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</a:t>
            </a:r>
            <a:endParaRPr lang="en-US" altLang="ko-KR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클래스</a:t>
            </a:r>
            <a:endParaRPr lang="en-US" altLang="ko-KR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클래스</a:t>
            </a:r>
            <a:endParaRPr lang="en-US" altLang="ko-KR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5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CB8D-DF44-490E-AA84-3178B9CE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935103" cy="4437112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71A6217-AA1F-413D-B0C2-83889D32DB82}"/>
              </a:ext>
            </a:extLst>
          </p:cNvPr>
          <p:cNvSpPr/>
          <p:nvPr/>
        </p:nvSpPr>
        <p:spPr>
          <a:xfrm>
            <a:off x="2895167" y="2547460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884AA92-916F-472A-A661-A3CF138D8476}"/>
              </a:ext>
            </a:extLst>
          </p:cNvPr>
          <p:cNvSpPr/>
          <p:nvPr/>
        </p:nvSpPr>
        <p:spPr>
          <a:xfrm>
            <a:off x="2895167" y="4221088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D4AD6-2964-48CA-8600-81751A88EC40}"/>
              </a:ext>
            </a:extLst>
          </p:cNvPr>
          <p:cNvSpPr txBox="1"/>
          <p:nvPr/>
        </p:nvSpPr>
        <p:spPr>
          <a:xfrm>
            <a:off x="4813363" y="160498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서로 간의 정보를 알면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4813363" y="3429000"/>
            <a:ext cx="1984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이를 연결한다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5D173-241A-472B-93DB-C8CD927E84B5}"/>
              </a:ext>
            </a:extLst>
          </p:cNvPr>
          <p:cNvSpPr txBox="1"/>
          <p:nvPr/>
        </p:nvSpPr>
        <p:spPr>
          <a:xfrm>
            <a:off x="4813363" y="5145489"/>
            <a:ext cx="254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송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167127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179512" y="1695380"/>
            <a:ext cx="5100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Ip 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형식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127.0.0.1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주소의 실체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형 값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&lt;- -&gt; 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형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AD198-DD9A-43B8-AC56-5C1B26625698}"/>
              </a:ext>
            </a:extLst>
          </p:cNvPr>
          <p:cNvSpPr txBox="1"/>
          <p:nvPr/>
        </p:nvSpPr>
        <p:spPr>
          <a:xfrm>
            <a:off x="2483768" y="105171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(0 ~ 255)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5A899-7019-49A2-80A1-B6BFCEC0D7F8}"/>
              </a:ext>
            </a:extLst>
          </p:cNvPr>
          <p:cNvSpPr txBox="1"/>
          <p:nvPr/>
        </p:nvSpPr>
        <p:spPr>
          <a:xfrm>
            <a:off x="323528" y="4228224"/>
            <a:ext cx="6626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static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parse( string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–&gt; “127.0.0.1”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 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ToString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내부 저장된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반환</a:t>
            </a:r>
          </a:p>
        </p:txBody>
      </p:sp>
    </p:spTree>
    <p:extLst>
      <p:ext uri="{BB962C8B-B14F-4D97-AF65-F5344CB8AC3E}">
        <p14:creationId xmlns:p14="http://schemas.microsoft.com/office/powerpoint/2010/main" val="312505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23375-AEAE-4E58-B7CE-560DA164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" y="1556792"/>
            <a:ext cx="872325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285AD-7D8A-4D8D-A21A-758D0660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7" y="1484784"/>
            <a:ext cx="824552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329320" y="1086292"/>
            <a:ext cx="84853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관리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www.naver.com  192.168.219.113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C000"/>
                </a:solidFill>
              </a:rPr>
              <a:t>GetHostEntry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또는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overloading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도메인명 검색하여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rgbClr val="FFC000"/>
                </a:solidFill>
              </a:rPr>
              <a:t>GetHostAddresses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도메인명으로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검색 및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ko-KR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81E67-AD82-4538-99B8-9250B8E2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" y="2204864"/>
            <a:ext cx="8512346" cy="418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68DB7-68E2-44A1-B92D-88E3CB3E039A}"/>
              </a:ext>
            </a:extLst>
          </p:cNvPr>
          <p:cNvSpPr txBox="1"/>
          <p:nvPr/>
        </p:nvSpPr>
        <p:spPr>
          <a:xfrm>
            <a:off x="179512" y="1322412"/>
            <a:ext cx="467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는 해킹 당 할 경우를 대비해서 </a:t>
            </a:r>
          </a:p>
          <a:p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지속적으로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가 변경된다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52AB2-E58E-47DA-8AC4-57D92EC02CD4}"/>
              </a:ext>
            </a:extLst>
          </p:cNvPr>
          <p:cNvSpPr txBox="1"/>
          <p:nvPr/>
        </p:nvSpPr>
        <p:spPr>
          <a:xfrm>
            <a:off x="5868144" y="206084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</p:spTree>
    <p:extLst>
      <p:ext uri="{BB962C8B-B14F-4D97-AF65-F5344CB8AC3E}">
        <p14:creationId xmlns:p14="http://schemas.microsoft.com/office/powerpoint/2010/main" val="49610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주소를 저장하는 컨테이너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연결하여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HostInfo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</a:t>
            </a:r>
            <a:r>
              <a:rPr lang="en-US" altLang="ko-KR" sz="2400" dirty="0" err="1">
                <a:solidFill>
                  <a:srgbClr val="FF0000"/>
                </a:solidFill>
              </a:rPr>
              <a:t>Dns</a:t>
            </a:r>
            <a:r>
              <a:rPr lang="en-US" altLang="ko-KR" sz="2400" dirty="0" err="1">
                <a:solidFill>
                  <a:srgbClr val="FFC000"/>
                </a:solidFill>
              </a:rPr>
              <a:t>.GetHostEntry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(“www.naver.com”)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AddressList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다수의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저장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string </a:t>
            </a:r>
            <a:r>
              <a:rPr lang="en-US" altLang="ko-KR" sz="2400" dirty="0" err="1">
                <a:solidFill>
                  <a:srgbClr val="FFFF00"/>
                </a:solidFill>
              </a:rPr>
              <a:t>HostName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호스트명을 설정 또는 얻기</a:t>
            </a:r>
          </a:p>
        </p:txBody>
      </p:sp>
    </p:spTree>
    <p:extLst>
      <p:ext uri="{BB962C8B-B14F-4D97-AF65-F5344CB8AC3E}">
        <p14:creationId xmlns:p14="http://schemas.microsoft.com/office/powerpoint/2010/main" val="262969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D0E7D-6B91-40BA-8BAD-13738363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8" y="1196752"/>
            <a:ext cx="8018223" cy="53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53B5B-6B98-4620-9685-3D06E701A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510873" cy="531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72417-07B5-4E1E-8B4E-0200E3B4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29342"/>
            <a:ext cx="2952328" cy="166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724128" y="4215347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B313-18AF-49C9-B9DA-EE6CCDA2578E}"/>
              </a:ext>
            </a:extLst>
          </p:cNvPr>
          <p:cNvSpPr txBox="1"/>
          <p:nvPr/>
        </p:nvSpPr>
        <p:spPr>
          <a:xfrm>
            <a:off x="7243023" y="5455153"/>
            <a:ext cx="99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</a:rPr>
              <a:t>구체화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4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주소와 포트 번호를 저장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 프로그램 두 개가 사용 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다른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받고자 할 때 동일한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주소에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받을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매김으로 원하는 정보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받음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long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 err="1">
                <a:solidFill>
                  <a:srgbClr val="FFC0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{ get;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set; }</a:t>
            </a: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int Port { get; set; }</a:t>
            </a:r>
          </a:p>
          <a:p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0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1F803F-F35C-4D23-BAF9-1DE84435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" y="1484784"/>
            <a:ext cx="7496401" cy="50272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076056" y="1488263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7C215-261A-49AD-B4A9-1A27C2F6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35098"/>
            <a:ext cx="3691942" cy="8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>
                <a:solidFill>
                  <a:srgbClr val="FF0000"/>
                </a:solidFill>
              </a:rPr>
              <a:t>END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F50AF-9BD9-494E-86B7-D9014782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2" y="1340768"/>
            <a:ext cx="8068755" cy="5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2411760" y="3429000"/>
            <a:ext cx="467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https://www.youtube.com/watch?v=IXCpMxB647Q</a:t>
            </a:r>
          </a:p>
        </p:txBody>
      </p:sp>
    </p:spTree>
    <p:extLst>
      <p:ext uri="{BB962C8B-B14F-4D97-AF65-F5344CB8AC3E}">
        <p14:creationId xmlns:p14="http://schemas.microsoft.com/office/powerpoint/2010/main" val="136937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D1986-EDD3-4036-88A1-6AB7C853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772816"/>
            <a:ext cx="8280920" cy="4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FA0E0-E6F6-4E71-AF97-66F17CD2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" y="1484784"/>
            <a:ext cx="870010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IP</a:t>
            </a:r>
            <a:r>
              <a:rPr lang="ko-KR" altLang="en-US" sz="8800" dirty="0"/>
              <a:t> 내용 적을 것</a:t>
            </a:r>
          </a:p>
        </p:txBody>
      </p:sp>
    </p:spTree>
    <p:extLst>
      <p:ext uri="{BB962C8B-B14F-4D97-AF65-F5344CB8AC3E}">
        <p14:creationId xmlns:p14="http://schemas.microsoft.com/office/powerpoint/2010/main" val="148351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포트번호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CE4B4-3FC5-4803-A15C-7F521D17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5829264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70559-979B-4B0C-98C7-E1642DECE45B}"/>
              </a:ext>
            </a:extLst>
          </p:cNvPr>
          <p:cNvSpPr txBox="1"/>
          <p:nvPr/>
        </p:nvSpPr>
        <p:spPr>
          <a:xfrm>
            <a:off x="6235758" y="1556792"/>
            <a:ext cx="2899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포트번호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내에서 구동되는 여러 개의 서비스를 구분하는 것</a:t>
            </a:r>
          </a:p>
        </p:txBody>
      </p:sp>
    </p:spTree>
    <p:extLst>
      <p:ext uri="{BB962C8B-B14F-4D97-AF65-F5344CB8AC3E}">
        <p14:creationId xmlns:p14="http://schemas.microsoft.com/office/powerpoint/2010/main" val="25592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TCP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8942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B26B-D9F8-46A8-A219-25BE46C02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" y="1772816"/>
            <a:ext cx="4392488" cy="3668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D00B3-B8DB-4C40-9D5F-D280ED6D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89" y="1772816"/>
            <a:ext cx="4276423" cy="36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BB795-E032-4C43-B48B-62E88AF1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395536" y="1086292"/>
            <a:ext cx="5055407" cy="551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CE9C0-E0D7-4F7E-A500-BD84727E5262}"/>
              </a:ext>
            </a:extLst>
          </p:cNvPr>
          <p:cNvSpPr txBox="1"/>
          <p:nvPr/>
        </p:nvSpPr>
        <p:spPr>
          <a:xfrm>
            <a:off x="6129549" y="1268760"/>
            <a:ext cx="2899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리스너는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클라이언트 요청을 받을 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계속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돌아감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Stream.Write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 스레드로 한다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4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535</Words>
  <Application>Microsoft Office PowerPoint</Application>
  <PresentationFormat>화면 슬라이드 쇼(4:3)</PresentationFormat>
  <Paragraphs>125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Consolas</vt:lpstr>
      <vt:lpstr>Office Theme</vt:lpstr>
      <vt:lpstr>Custom Design</vt:lpstr>
      <vt:lpstr>PowerPoint 프레젠테이션</vt:lpstr>
      <vt:lpstr> 목차</vt:lpstr>
      <vt:lpstr>Server</vt:lpstr>
      <vt:lpstr>Client</vt:lpstr>
      <vt:lpstr>PowerPoint 프레젠테이션</vt:lpstr>
      <vt:lpstr>포트번호</vt:lpstr>
      <vt:lpstr>PowerPoint 프레젠테이션</vt:lpstr>
      <vt:lpstr>TCP 서버 기본 구조(1:1)</vt:lpstr>
      <vt:lpstr>TCP 서버 기본 구조(1:N)</vt:lpstr>
      <vt:lpstr>TCP 구조</vt:lpstr>
      <vt:lpstr>PowerPoint 프레젠테이션</vt:lpstr>
      <vt:lpstr>UDP 기본 구조</vt:lpstr>
      <vt:lpstr>UDP 클래스</vt:lpstr>
      <vt:lpstr>UDP 프로그램 구조</vt:lpstr>
      <vt:lpstr>PowerPoint 프레젠테이션</vt:lpstr>
      <vt:lpstr>목차</vt:lpstr>
      <vt:lpstr>네트워크 클래스 지도 보기</vt:lpstr>
      <vt:lpstr>정보 클래스 - IPAddress</vt:lpstr>
      <vt:lpstr>정보 클래스 - IPAddress</vt:lpstr>
      <vt:lpstr>정보 클래스 - Dns</vt:lpstr>
      <vt:lpstr>정보 클래스 - Dns</vt:lpstr>
      <vt:lpstr>정보 클래스 – IPHostEntry</vt:lpstr>
      <vt:lpstr>정보 클래스 – IPHostEntry</vt:lpstr>
      <vt:lpstr>정보 클래스 – IPHostEntry</vt:lpstr>
      <vt:lpstr>정보 클래스 – IPEndPoint</vt:lpstr>
      <vt:lpstr>정보 클래스 – IPEndPoint</vt:lpstr>
      <vt:lpstr>정보 클래스 – END</vt:lpstr>
      <vt:lpstr>연결 클래스 –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김 혜수</cp:lastModifiedBy>
  <cp:revision>57</cp:revision>
  <dcterms:created xsi:type="dcterms:W3CDTF">2014-04-01T16:35:38Z</dcterms:created>
  <dcterms:modified xsi:type="dcterms:W3CDTF">2021-01-11T13:57:48Z</dcterms:modified>
</cp:coreProperties>
</file>